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63" r:id="rId4"/>
    <p:sldId id="260" r:id="rId5"/>
    <p:sldId id="261" r:id="rId6"/>
    <p:sldId id="264" r:id="rId7"/>
    <p:sldId id="262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E59674-8065-4B40-A920-7F4D804E5E8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E3D2D1B-C5A2-4020-9066-E9EFA6E3C6C3}">
      <dgm:prSet/>
      <dgm:spPr/>
      <dgm:t>
        <a:bodyPr/>
        <a:lstStyle/>
        <a:p>
          <a:r>
            <a:rPr lang="pt-PT" dirty="0">
              <a:latin typeface="+mj-lt"/>
            </a:rPr>
            <a:t>Obtenção dos </a:t>
          </a:r>
          <a:r>
            <a:rPr lang="pt-PT" dirty="0" err="1">
              <a:latin typeface="+mj-lt"/>
            </a:rPr>
            <a:t>Sprites</a:t>
          </a:r>
          <a:r>
            <a:rPr lang="pt-PT" dirty="0">
              <a:latin typeface="+mj-lt"/>
            </a:rPr>
            <a:t> necessários para o Projeto</a:t>
          </a:r>
          <a:endParaRPr lang="en-US" dirty="0">
            <a:latin typeface="+mj-lt"/>
          </a:endParaRPr>
        </a:p>
      </dgm:t>
    </dgm:pt>
    <dgm:pt modelId="{CC079C2E-6268-4C2B-B9C4-DB7DA2E757EC}" type="parTrans" cxnId="{7A93534D-48F8-44AB-AED3-5371A57C9C37}">
      <dgm:prSet/>
      <dgm:spPr/>
      <dgm:t>
        <a:bodyPr/>
        <a:lstStyle/>
        <a:p>
          <a:endParaRPr lang="en-US"/>
        </a:p>
      </dgm:t>
    </dgm:pt>
    <dgm:pt modelId="{41FE9B13-59FA-46DC-8183-DD448EEC32CD}" type="sibTrans" cxnId="{7A93534D-48F8-44AB-AED3-5371A57C9C37}">
      <dgm:prSet/>
      <dgm:spPr/>
      <dgm:t>
        <a:bodyPr/>
        <a:lstStyle/>
        <a:p>
          <a:endParaRPr lang="en-US"/>
        </a:p>
      </dgm:t>
    </dgm:pt>
    <dgm:pt modelId="{8A5634C9-0FF4-4C11-B710-ED1A8580CF98}">
      <dgm:prSet/>
      <dgm:spPr/>
      <dgm:t>
        <a:bodyPr/>
        <a:lstStyle/>
        <a:p>
          <a:r>
            <a:rPr lang="pt-PT" dirty="0">
              <a:latin typeface="+mj-lt"/>
            </a:rPr>
            <a:t>Implementação da Estrutura do Controlo do </a:t>
          </a:r>
          <a:r>
            <a:rPr lang="pt-PT" dirty="0" err="1">
              <a:latin typeface="+mj-lt"/>
            </a:rPr>
            <a:t>Mario</a:t>
          </a:r>
          <a:endParaRPr lang="en-US" dirty="0">
            <a:latin typeface="+mj-lt"/>
          </a:endParaRPr>
        </a:p>
      </dgm:t>
    </dgm:pt>
    <dgm:pt modelId="{ABE41E43-42C5-4D3F-9E20-8C4B1527D2A3}" type="parTrans" cxnId="{5F505553-51E5-495C-B180-64E71E739730}">
      <dgm:prSet/>
      <dgm:spPr/>
      <dgm:t>
        <a:bodyPr/>
        <a:lstStyle/>
        <a:p>
          <a:endParaRPr lang="en-US"/>
        </a:p>
      </dgm:t>
    </dgm:pt>
    <dgm:pt modelId="{48EC376E-F086-4437-B53B-144C73B515EF}" type="sibTrans" cxnId="{5F505553-51E5-495C-B180-64E71E739730}">
      <dgm:prSet/>
      <dgm:spPr/>
      <dgm:t>
        <a:bodyPr/>
        <a:lstStyle/>
        <a:p>
          <a:endParaRPr lang="en-US"/>
        </a:p>
      </dgm:t>
    </dgm:pt>
    <dgm:pt modelId="{0067FDD4-61A5-483A-B71D-C567CEA430CE}">
      <dgm:prSet/>
      <dgm:spPr/>
      <dgm:t>
        <a:bodyPr/>
        <a:lstStyle/>
        <a:p>
          <a:r>
            <a:rPr lang="pt-PT" dirty="0">
              <a:latin typeface="+mj-lt"/>
            </a:rPr>
            <a:t>Desenvolvimento da Geração do Mapa</a:t>
          </a:r>
          <a:endParaRPr lang="en-US" dirty="0">
            <a:latin typeface="+mj-lt"/>
          </a:endParaRPr>
        </a:p>
      </dgm:t>
    </dgm:pt>
    <dgm:pt modelId="{AC7B4198-E121-4C47-AD0D-AD4F70A99E5B}" type="parTrans" cxnId="{C07D299D-DA30-4320-AD5B-56CF8B14542E}">
      <dgm:prSet/>
      <dgm:spPr/>
      <dgm:t>
        <a:bodyPr/>
        <a:lstStyle/>
        <a:p>
          <a:endParaRPr lang="en-US"/>
        </a:p>
      </dgm:t>
    </dgm:pt>
    <dgm:pt modelId="{1D6F9A3E-CA1D-45C4-BBC2-505894F1E40F}" type="sibTrans" cxnId="{C07D299D-DA30-4320-AD5B-56CF8B14542E}">
      <dgm:prSet/>
      <dgm:spPr/>
      <dgm:t>
        <a:bodyPr/>
        <a:lstStyle/>
        <a:p>
          <a:endParaRPr lang="en-US"/>
        </a:p>
      </dgm:t>
    </dgm:pt>
    <dgm:pt modelId="{7553256A-C347-4807-BBD8-17C9D2209C61}">
      <dgm:prSet/>
      <dgm:spPr/>
      <dgm:t>
        <a:bodyPr/>
        <a:lstStyle/>
        <a:p>
          <a:r>
            <a:rPr lang="pt-PT" dirty="0">
              <a:latin typeface="+mj-lt"/>
            </a:rPr>
            <a:t>Desenvolvimento do </a:t>
          </a:r>
          <a:r>
            <a:rPr lang="pt-PT" dirty="0" err="1">
              <a:latin typeface="+mj-lt"/>
            </a:rPr>
            <a:t>LeaderBoard</a:t>
          </a:r>
          <a:endParaRPr lang="en-US" dirty="0">
            <a:latin typeface="+mj-lt"/>
          </a:endParaRPr>
        </a:p>
      </dgm:t>
    </dgm:pt>
    <dgm:pt modelId="{BEDFF9F7-62DE-40D1-A716-0E7BE7CC5BD9}" type="parTrans" cxnId="{256DDD43-AAFD-409B-857B-9BB5248DA924}">
      <dgm:prSet/>
      <dgm:spPr/>
      <dgm:t>
        <a:bodyPr/>
        <a:lstStyle/>
        <a:p>
          <a:endParaRPr lang="en-US"/>
        </a:p>
      </dgm:t>
    </dgm:pt>
    <dgm:pt modelId="{F9BDE8E6-18EC-4272-8414-36C19157E861}" type="sibTrans" cxnId="{256DDD43-AAFD-409B-857B-9BB5248DA924}">
      <dgm:prSet/>
      <dgm:spPr/>
      <dgm:t>
        <a:bodyPr/>
        <a:lstStyle/>
        <a:p>
          <a:endParaRPr lang="en-US"/>
        </a:p>
      </dgm:t>
    </dgm:pt>
    <dgm:pt modelId="{42BF9219-0112-4D01-B72A-8513B8D11861}">
      <dgm:prSet/>
      <dgm:spPr/>
      <dgm:t>
        <a:bodyPr/>
        <a:lstStyle/>
        <a:p>
          <a:r>
            <a:rPr lang="pt-PT" dirty="0">
              <a:latin typeface="+mj-lt"/>
            </a:rPr>
            <a:t>Desenvolvimento de Ideias relacionadas com Atividade Física</a:t>
          </a:r>
          <a:endParaRPr lang="en-US" dirty="0">
            <a:latin typeface="+mj-lt"/>
          </a:endParaRPr>
        </a:p>
      </dgm:t>
    </dgm:pt>
    <dgm:pt modelId="{68E81257-4D2D-4386-A9B3-18F61BB927F6}" type="parTrans" cxnId="{7A98E8E0-C421-429E-BD2D-6B5029D2E33E}">
      <dgm:prSet/>
      <dgm:spPr/>
      <dgm:t>
        <a:bodyPr/>
        <a:lstStyle/>
        <a:p>
          <a:endParaRPr lang="en-US"/>
        </a:p>
      </dgm:t>
    </dgm:pt>
    <dgm:pt modelId="{F1285D87-51A0-4134-9E3B-95B84F349C53}" type="sibTrans" cxnId="{7A98E8E0-C421-429E-BD2D-6B5029D2E33E}">
      <dgm:prSet/>
      <dgm:spPr/>
      <dgm:t>
        <a:bodyPr/>
        <a:lstStyle/>
        <a:p>
          <a:endParaRPr lang="en-US"/>
        </a:p>
      </dgm:t>
    </dgm:pt>
    <dgm:pt modelId="{D776A194-3232-4445-9681-133AE6D7F902}" type="pres">
      <dgm:prSet presAssocID="{83E59674-8065-4B40-A920-7F4D804E5E80}" presName="linear" presStyleCnt="0">
        <dgm:presLayoutVars>
          <dgm:animLvl val="lvl"/>
          <dgm:resizeHandles val="exact"/>
        </dgm:presLayoutVars>
      </dgm:prSet>
      <dgm:spPr/>
    </dgm:pt>
    <dgm:pt modelId="{61D5C53C-FD27-498F-8ECD-AC20AA0457BF}" type="pres">
      <dgm:prSet presAssocID="{FE3D2D1B-C5A2-4020-9066-E9EFA6E3C6C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B032655-F70C-4477-9B46-23FA533F4D36}" type="pres">
      <dgm:prSet presAssocID="{41FE9B13-59FA-46DC-8183-DD448EEC32CD}" presName="spacer" presStyleCnt="0"/>
      <dgm:spPr/>
    </dgm:pt>
    <dgm:pt modelId="{50D833B7-6B17-4587-ADFA-1C62DB9B6AEB}" type="pres">
      <dgm:prSet presAssocID="{8A5634C9-0FF4-4C11-B710-ED1A8580CF9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DD314DF-5E21-4911-958B-ED358EBF3A35}" type="pres">
      <dgm:prSet presAssocID="{48EC376E-F086-4437-B53B-144C73B515EF}" presName="spacer" presStyleCnt="0"/>
      <dgm:spPr/>
    </dgm:pt>
    <dgm:pt modelId="{DED0CE52-8AAF-437D-933E-F7BC1B52E484}" type="pres">
      <dgm:prSet presAssocID="{0067FDD4-61A5-483A-B71D-C567CEA430C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5DA682A-D844-49C8-89B4-23A1395AEE70}" type="pres">
      <dgm:prSet presAssocID="{1D6F9A3E-CA1D-45C4-BBC2-505894F1E40F}" presName="spacer" presStyleCnt="0"/>
      <dgm:spPr/>
    </dgm:pt>
    <dgm:pt modelId="{A41DF46B-A0E7-49B5-8C8A-0480804CD7C7}" type="pres">
      <dgm:prSet presAssocID="{7553256A-C347-4807-BBD8-17C9D2209C6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BBBD8A4-7C35-4B73-9B2C-D2490B46A8FF}" type="pres">
      <dgm:prSet presAssocID="{F9BDE8E6-18EC-4272-8414-36C19157E861}" presName="spacer" presStyleCnt="0"/>
      <dgm:spPr/>
    </dgm:pt>
    <dgm:pt modelId="{ED89A0A7-9936-4E63-9E69-5D836F9C016E}" type="pres">
      <dgm:prSet presAssocID="{42BF9219-0112-4D01-B72A-8513B8D1186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4FAC328-83E1-4350-90AA-0479409DBF1F}" type="presOf" srcId="{FE3D2D1B-C5A2-4020-9066-E9EFA6E3C6C3}" destId="{61D5C53C-FD27-498F-8ECD-AC20AA0457BF}" srcOrd="0" destOrd="0" presId="urn:microsoft.com/office/officeart/2005/8/layout/vList2"/>
    <dgm:cxn modelId="{7FC2E32B-F0B6-4991-B529-5F52FF00F69C}" type="presOf" srcId="{7553256A-C347-4807-BBD8-17C9D2209C61}" destId="{A41DF46B-A0E7-49B5-8C8A-0480804CD7C7}" srcOrd="0" destOrd="0" presId="urn:microsoft.com/office/officeart/2005/8/layout/vList2"/>
    <dgm:cxn modelId="{A7DDDA36-5AF3-4BBA-8D43-0AF2C03D10A5}" type="presOf" srcId="{0067FDD4-61A5-483A-B71D-C567CEA430CE}" destId="{DED0CE52-8AAF-437D-933E-F7BC1B52E484}" srcOrd="0" destOrd="0" presId="urn:microsoft.com/office/officeart/2005/8/layout/vList2"/>
    <dgm:cxn modelId="{256DDD43-AAFD-409B-857B-9BB5248DA924}" srcId="{83E59674-8065-4B40-A920-7F4D804E5E80}" destId="{7553256A-C347-4807-BBD8-17C9D2209C61}" srcOrd="3" destOrd="0" parTransId="{BEDFF9F7-62DE-40D1-A716-0E7BE7CC5BD9}" sibTransId="{F9BDE8E6-18EC-4272-8414-36C19157E861}"/>
    <dgm:cxn modelId="{7A93534D-48F8-44AB-AED3-5371A57C9C37}" srcId="{83E59674-8065-4B40-A920-7F4D804E5E80}" destId="{FE3D2D1B-C5A2-4020-9066-E9EFA6E3C6C3}" srcOrd="0" destOrd="0" parTransId="{CC079C2E-6268-4C2B-B9C4-DB7DA2E757EC}" sibTransId="{41FE9B13-59FA-46DC-8183-DD448EEC32CD}"/>
    <dgm:cxn modelId="{5F505553-51E5-495C-B180-64E71E739730}" srcId="{83E59674-8065-4B40-A920-7F4D804E5E80}" destId="{8A5634C9-0FF4-4C11-B710-ED1A8580CF98}" srcOrd="1" destOrd="0" parTransId="{ABE41E43-42C5-4D3F-9E20-8C4B1527D2A3}" sibTransId="{48EC376E-F086-4437-B53B-144C73B515EF}"/>
    <dgm:cxn modelId="{9C0B5988-DCB4-4CC9-844F-4CFD13D774B6}" type="presOf" srcId="{83E59674-8065-4B40-A920-7F4D804E5E80}" destId="{D776A194-3232-4445-9681-133AE6D7F902}" srcOrd="0" destOrd="0" presId="urn:microsoft.com/office/officeart/2005/8/layout/vList2"/>
    <dgm:cxn modelId="{B33EF292-B218-4F6D-8900-14A8D19AF49B}" type="presOf" srcId="{8A5634C9-0FF4-4C11-B710-ED1A8580CF98}" destId="{50D833B7-6B17-4587-ADFA-1C62DB9B6AEB}" srcOrd="0" destOrd="0" presId="urn:microsoft.com/office/officeart/2005/8/layout/vList2"/>
    <dgm:cxn modelId="{C07D299D-DA30-4320-AD5B-56CF8B14542E}" srcId="{83E59674-8065-4B40-A920-7F4D804E5E80}" destId="{0067FDD4-61A5-483A-B71D-C567CEA430CE}" srcOrd="2" destOrd="0" parTransId="{AC7B4198-E121-4C47-AD0D-AD4F70A99E5B}" sibTransId="{1D6F9A3E-CA1D-45C4-BBC2-505894F1E40F}"/>
    <dgm:cxn modelId="{E3639CC8-3355-42F4-9245-60163DF8AD1B}" type="presOf" srcId="{42BF9219-0112-4D01-B72A-8513B8D11861}" destId="{ED89A0A7-9936-4E63-9E69-5D836F9C016E}" srcOrd="0" destOrd="0" presId="urn:microsoft.com/office/officeart/2005/8/layout/vList2"/>
    <dgm:cxn modelId="{7A98E8E0-C421-429E-BD2D-6B5029D2E33E}" srcId="{83E59674-8065-4B40-A920-7F4D804E5E80}" destId="{42BF9219-0112-4D01-B72A-8513B8D11861}" srcOrd="4" destOrd="0" parTransId="{68E81257-4D2D-4386-A9B3-18F61BB927F6}" sibTransId="{F1285D87-51A0-4134-9E3B-95B84F349C53}"/>
    <dgm:cxn modelId="{93EC45BE-2354-46E5-8F92-FBA1AE49EFAB}" type="presParOf" srcId="{D776A194-3232-4445-9681-133AE6D7F902}" destId="{61D5C53C-FD27-498F-8ECD-AC20AA0457BF}" srcOrd="0" destOrd="0" presId="urn:microsoft.com/office/officeart/2005/8/layout/vList2"/>
    <dgm:cxn modelId="{000B94C3-B501-4571-A763-2358670F79FB}" type="presParOf" srcId="{D776A194-3232-4445-9681-133AE6D7F902}" destId="{DB032655-F70C-4477-9B46-23FA533F4D36}" srcOrd="1" destOrd="0" presId="urn:microsoft.com/office/officeart/2005/8/layout/vList2"/>
    <dgm:cxn modelId="{DA0C1FFF-BF25-4A68-ABB2-3F8C8C515258}" type="presParOf" srcId="{D776A194-3232-4445-9681-133AE6D7F902}" destId="{50D833B7-6B17-4587-ADFA-1C62DB9B6AEB}" srcOrd="2" destOrd="0" presId="urn:microsoft.com/office/officeart/2005/8/layout/vList2"/>
    <dgm:cxn modelId="{76FFCF7A-6B46-4493-8BA3-60A8D108AF69}" type="presParOf" srcId="{D776A194-3232-4445-9681-133AE6D7F902}" destId="{0DD314DF-5E21-4911-958B-ED358EBF3A35}" srcOrd="3" destOrd="0" presId="urn:microsoft.com/office/officeart/2005/8/layout/vList2"/>
    <dgm:cxn modelId="{8D4ABB0C-044A-4A48-9F3A-A8ED40D2816C}" type="presParOf" srcId="{D776A194-3232-4445-9681-133AE6D7F902}" destId="{DED0CE52-8AAF-437D-933E-F7BC1B52E484}" srcOrd="4" destOrd="0" presId="urn:microsoft.com/office/officeart/2005/8/layout/vList2"/>
    <dgm:cxn modelId="{9B2474A6-82F0-45A1-8B6B-D0E7700285F8}" type="presParOf" srcId="{D776A194-3232-4445-9681-133AE6D7F902}" destId="{35DA682A-D844-49C8-89B4-23A1395AEE70}" srcOrd="5" destOrd="0" presId="urn:microsoft.com/office/officeart/2005/8/layout/vList2"/>
    <dgm:cxn modelId="{0FFBD993-FD1C-4C6D-B4A5-AB11A7CF7835}" type="presParOf" srcId="{D776A194-3232-4445-9681-133AE6D7F902}" destId="{A41DF46B-A0E7-49B5-8C8A-0480804CD7C7}" srcOrd="6" destOrd="0" presId="urn:microsoft.com/office/officeart/2005/8/layout/vList2"/>
    <dgm:cxn modelId="{16E6D4F7-D8DF-42E4-BB63-741F62E386AD}" type="presParOf" srcId="{D776A194-3232-4445-9681-133AE6D7F902}" destId="{7BBBD8A4-7C35-4B73-9B2C-D2490B46A8FF}" srcOrd="7" destOrd="0" presId="urn:microsoft.com/office/officeart/2005/8/layout/vList2"/>
    <dgm:cxn modelId="{8AE4D012-B747-4A29-8A53-68042E1F1E13}" type="presParOf" srcId="{D776A194-3232-4445-9681-133AE6D7F902}" destId="{ED89A0A7-9936-4E63-9E69-5D836F9C016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5C53C-FD27-498F-8ECD-AC20AA0457BF}">
      <dsp:nvSpPr>
        <dsp:cNvPr id="0" name=""/>
        <dsp:cNvSpPr/>
      </dsp:nvSpPr>
      <dsp:spPr>
        <a:xfrm>
          <a:off x="0" y="63260"/>
          <a:ext cx="6797675" cy="10424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Obtenção dos </a:t>
          </a:r>
          <a:r>
            <a:rPr lang="pt-PT" sz="2700" kern="1200" dirty="0" err="1">
              <a:latin typeface="+mj-lt"/>
            </a:rPr>
            <a:t>Sprites</a:t>
          </a:r>
          <a:r>
            <a:rPr lang="pt-PT" sz="2700" kern="1200" dirty="0">
              <a:latin typeface="+mj-lt"/>
            </a:rPr>
            <a:t> necessários para o Projeto</a:t>
          </a:r>
          <a:endParaRPr lang="en-US" sz="2700" kern="1200" dirty="0">
            <a:latin typeface="+mj-lt"/>
          </a:endParaRPr>
        </a:p>
      </dsp:txBody>
      <dsp:txXfrm>
        <a:off x="50889" y="114149"/>
        <a:ext cx="6695897" cy="940692"/>
      </dsp:txXfrm>
    </dsp:sp>
    <dsp:sp modelId="{50D833B7-6B17-4587-ADFA-1C62DB9B6AEB}">
      <dsp:nvSpPr>
        <dsp:cNvPr id="0" name=""/>
        <dsp:cNvSpPr/>
      </dsp:nvSpPr>
      <dsp:spPr>
        <a:xfrm>
          <a:off x="0" y="1183491"/>
          <a:ext cx="6797675" cy="1042470"/>
        </a:xfrm>
        <a:prstGeom prst="roundRect">
          <a:avLst/>
        </a:prstGeom>
        <a:solidFill>
          <a:schemeClr val="accent2">
            <a:hueOff val="-377450"/>
            <a:satOff val="-1718"/>
            <a:lumOff val="-14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Implementação da Estrutura do Controlo do </a:t>
          </a:r>
          <a:r>
            <a:rPr lang="pt-PT" sz="2700" kern="1200" dirty="0" err="1">
              <a:latin typeface="+mj-lt"/>
            </a:rPr>
            <a:t>Mario</a:t>
          </a:r>
          <a:endParaRPr lang="en-US" sz="2700" kern="1200" dirty="0">
            <a:latin typeface="+mj-lt"/>
          </a:endParaRPr>
        </a:p>
      </dsp:txBody>
      <dsp:txXfrm>
        <a:off x="50889" y="1234380"/>
        <a:ext cx="6695897" cy="940692"/>
      </dsp:txXfrm>
    </dsp:sp>
    <dsp:sp modelId="{DED0CE52-8AAF-437D-933E-F7BC1B52E484}">
      <dsp:nvSpPr>
        <dsp:cNvPr id="0" name=""/>
        <dsp:cNvSpPr/>
      </dsp:nvSpPr>
      <dsp:spPr>
        <a:xfrm>
          <a:off x="0" y="2303721"/>
          <a:ext cx="6797675" cy="1042470"/>
        </a:xfrm>
        <a:prstGeom prst="roundRect">
          <a:avLst/>
        </a:prstGeom>
        <a:solidFill>
          <a:schemeClr val="accent2">
            <a:hueOff val="-754901"/>
            <a:satOff val="-3436"/>
            <a:lumOff val="-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Desenvolvimento da Geração do Mapa</a:t>
          </a:r>
          <a:endParaRPr lang="en-US" sz="2700" kern="1200" dirty="0">
            <a:latin typeface="+mj-lt"/>
          </a:endParaRPr>
        </a:p>
      </dsp:txBody>
      <dsp:txXfrm>
        <a:off x="50889" y="2354610"/>
        <a:ext cx="6695897" cy="940692"/>
      </dsp:txXfrm>
    </dsp:sp>
    <dsp:sp modelId="{A41DF46B-A0E7-49B5-8C8A-0480804CD7C7}">
      <dsp:nvSpPr>
        <dsp:cNvPr id="0" name=""/>
        <dsp:cNvSpPr/>
      </dsp:nvSpPr>
      <dsp:spPr>
        <a:xfrm>
          <a:off x="0" y="3423951"/>
          <a:ext cx="6797675" cy="1042470"/>
        </a:xfrm>
        <a:prstGeom prst="roundRect">
          <a:avLst/>
        </a:prstGeom>
        <a:solidFill>
          <a:schemeClr val="accent2">
            <a:hueOff val="-1132351"/>
            <a:satOff val="-5155"/>
            <a:lumOff val="-4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Desenvolvimento do </a:t>
          </a:r>
          <a:r>
            <a:rPr lang="pt-PT" sz="2700" kern="1200" dirty="0" err="1">
              <a:latin typeface="+mj-lt"/>
            </a:rPr>
            <a:t>LeaderBoard</a:t>
          </a:r>
          <a:endParaRPr lang="en-US" sz="2700" kern="1200" dirty="0">
            <a:latin typeface="+mj-lt"/>
          </a:endParaRPr>
        </a:p>
      </dsp:txBody>
      <dsp:txXfrm>
        <a:off x="50889" y="3474840"/>
        <a:ext cx="6695897" cy="940692"/>
      </dsp:txXfrm>
    </dsp:sp>
    <dsp:sp modelId="{ED89A0A7-9936-4E63-9E69-5D836F9C016E}">
      <dsp:nvSpPr>
        <dsp:cNvPr id="0" name=""/>
        <dsp:cNvSpPr/>
      </dsp:nvSpPr>
      <dsp:spPr>
        <a:xfrm>
          <a:off x="0" y="4544181"/>
          <a:ext cx="6797675" cy="1042470"/>
        </a:xfrm>
        <a:prstGeom prst="roundRect">
          <a:avLst/>
        </a:prstGeom>
        <a:solidFill>
          <a:schemeClr val="accent2">
            <a:hueOff val="-1509801"/>
            <a:satOff val="-6873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Desenvolvimento de Ideias relacionadas com Atividade Física</a:t>
          </a:r>
          <a:endParaRPr lang="en-US" sz="2700" kern="1200" dirty="0">
            <a:latin typeface="+mj-lt"/>
          </a:endParaRPr>
        </a:p>
      </dsp:txBody>
      <dsp:txXfrm>
        <a:off x="50889" y="4595070"/>
        <a:ext cx="6695897" cy="940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771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328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7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5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63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742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0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0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81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8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3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563DF2-709B-4EFA-A7F5-53042C733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631765" cy="3686015"/>
          </a:xfrm>
        </p:spPr>
        <p:txBody>
          <a:bodyPr>
            <a:normAutofit/>
          </a:bodyPr>
          <a:lstStyle/>
          <a:p>
            <a:r>
              <a:rPr lang="pt-PT" dirty="0"/>
              <a:t>Jogo Interativo do Mario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17B9AC-565A-48D2-95F1-69E09798D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Trabalho Realizado por:</a:t>
            </a:r>
          </a:p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Beatriz Lagos Nº2017257129</a:t>
            </a:r>
          </a:p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Milena Mori Nº2016193815</a:t>
            </a:r>
          </a:p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João Nascimento Nº2016255675</a:t>
            </a:r>
          </a:p>
          <a:p>
            <a:pPr algn="ctr">
              <a:lnSpc>
                <a:spcPct val="100000"/>
              </a:lnSpc>
            </a:pPr>
            <a:r>
              <a:rPr lang="pt-PT" sz="1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Lucyanno</a:t>
            </a: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Frota Nº2016116214</a:t>
            </a:r>
            <a:endParaRPr 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84A524-A292-9503-B742-8F129E9A8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3" r="8685" b="-4"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7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19E03-25CB-4124-B46D-448564CF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Jogo Interativo do Mario</a:t>
            </a:r>
            <a:endParaRPr lang="en-US" dirty="0"/>
          </a:p>
        </p:txBody>
      </p:sp>
      <p:pic>
        <p:nvPicPr>
          <p:cNvPr id="5" name="Picture 2" descr="Mario Holding His Arm Out Render by Nintega-Dario on DeviantArt">
            <a:extLst>
              <a:ext uri="{FF2B5EF4-FFF2-40B4-BE49-F238E27FC236}">
                <a16:creationId xmlns:a16="http://schemas.microsoft.com/office/drawing/2014/main" id="{91E2A803-1683-4C9B-BCC2-5056A335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542" y="2113112"/>
            <a:ext cx="1621488" cy="19731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rio Holding His Arm Out Render by Nintega-Dario on DeviantArt">
            <a:extLst>
              <a:ext uri="{FF2B5EF4-FFF2-40B4-BE49-F238E27FC236}">
                <a16:creationId xmlns:a16="http://schemas.microsoft.com/office/drawing/2014/main" id="{1010634F-DCA1-4AF7-BFEC-00D415757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7801" y="2151428"/>
            <a:ext cx="1621488" cy="19731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uper Mario Jumping PNG Image | Mario, Super mario bros, Mario bros">
            <a:extLst>
              <a:ext uri="{FF2B5EF4-FFF2-40B4-BE49-F238E27FC236}">
                <a16:creationId xmlns:a16="http://schemas.microsoft.com/office/drawing/2014/main" id="{DA27E673-86E6-4E4D-9DFE-29D72691F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487" y="4018922"/>
            <a:ext cx="1134235" cy="2332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rouch | MarioWiki | Fandom">
            <a:extLst>
              <a:ext uri="{FF2B5EF4-FFF2-40B4-BE49-F238E27FC236}">
                <a16:creationId xmlns:a16="http://schemas.microsoft.com/office/drawing/2014/main" id="{395D1E44-4D79-40AE-A4BC-4E8630CC4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921" y="4788906"/>
            <a:ext cx="1555969" cy="1555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olha de Discurso: Oval 8">
            <a:extLst>
              <a:ext uri="{FF2B5EF4-FFF2-40B4-BE49-F238E27FC236}">
                <a16:creationId xmlns:a16="http://schemas.microsoft.com/office/drawing/2014/main" id="{DD358142-A3C2-40A5-A568-7FE76603FB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 flipH="1">
            <a:off x="2670800" y="1978653"/>
            <a:ext cx="1351913" cy="962109"/>
          </a:xfrm>
          <a:prstGeom prst="wedgeEllipseCallout">
            <a:avLst>
              <a:gd name="adj1" fmla="val -63650"/>
              <a:gd name="adj2" fmla="val 84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Bolha de Discurso: Oval 9">
            <a:extLst>
              <a:ext uri="{FF2B5EF4-FFF2-40B4-BE49-F238E27FC236}">
                <a16:creationId xmlns:a16="http://schemas.microsoft.com/office/drawing/2014/main" id="{03753607-BFFA-4DC0-A536-35B963FC75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105537" y="1993363"/>
            <a:ext cx="1351913" cy="962109"/>
          </a:xfrm>
          <a:prstGeom prst="wedgeEllipseCallout">
            <a:avLst>
              <a:gd name="adj1" fmla="val -63650"/>
              <a:gd name="adj2" fmla="val 84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29D4E9-81F0-4D46-AA0B-D6D224E90BCD}"/>
              </a:ext>
            </a:extLst>
          </p:cNvPr>
          <p:cNvSpPr txBox="1"/>
          <p:nvPr/>
        </p:nvSpPr>
        <p:spPr>
          <a:xfrm>
            <a:off x="2794595" y="2089219"/>
            <a:ext cx="1067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Amasis MT Pro Black" panose="02040A04050005020304" pitchFamily="18" charset="0"/>
              </a:rPr>
              <a:t>GO RIGHT!</a:t>
            </a:r>
          </a:p>
        </p:txBody>
      </p:sp>
      <p:sp>
        <p:nvSpPr>
          <p:cNvPr id="12" name="Bolha de Discurso: Oval 11">
            <a:extLst>
              <a:ext uri="{FF2B5EF4-FFF2-40B4-BE49-F238E27FC236}">
                <a16:creationId xmlns:a16="http://schemas.microsoft.com/office/drawing/2014/main" id="{51BD0396-B600-4C01-9E01-7736C47880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 flipH="1">
            <a:off x="2755118" y="4230611"/>
            <a:ext cx="1351913" cy="962109"/>
          </a:xfrm>
          <a:prstGeom prst="wedgeEllipseCallout">
            <a:avLst>
              <a:gd name="adj1" fmla="val -63650"/>
              <a:gd name="adj2" fmla="val 84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BAF555F-FB4D-4B9C-9393-1ECBD251CF82}"/>
              </a:ext>
            </a:extLst>
          </p:cNvPr>
          <p:cNvSpPr txBox="1"/>
          <p:nvPr/>
        </p:nvSpPr>
        <p:spPr>
          <a:xfrm>
            <a:off x="2951412" y="4526999"/>
            <a:ext cx="104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Amasis MT Pro Black" panose="02040A04050005020304" pitchFamily="18" charset="0"/>
              </a:rPr>
              <a:t>JUMP!</a:t>
            </a:r>
          </a:p>
        </p:txBody>
      </p:sp>
      <p:sp>
        <p:nvSpPr>
          <p:cNvPr id="14" name="Bolha de Discurso: Oval 13">
            <a:extLst>
              <a:ext uri="{FF2B5EF4-FFF2-40B4-BE49-F238E27FC236}">
                <a16:creationId xmlns:a16="http://schemas.microsoft.com/office/drawing/2014/main" id="{55E65525-5C1B-4744-A04B-B473FD8CC00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245459" y="4086303"/>
            <a:ext cx="1351913" cy="962109"/>
          </a:xfrm>
          <a:prstGeom prst="wedgeEllipseCallout">
            <a:avLst>
              <a:gd name="adj1" fmla="val -54342"/>
              <a:gd name="adj2" fmla="val 3459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48FB7D-41BD-46C8-BC5C-005C02104730}"/>
              </a:ext>
            </a:extLst>
          </p:cNvPr>
          <p:cNvSpPr txBox="1"/>
          <p:nvPr/>
        </p:nvSpPr>
        <p:spPr>
          <a:xfrm>
            <a:off x="8277586" y="4382691"/>
            <a:ext cx="135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Amasis MT Pro Black" panose="02040A04050005020304" pitchFamily="18" charset="0"/>
              </a:rPr>
              <a:t>CROUCH!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B220BB0-7ECF-4C86-A405-6DDC5711B22E}"/>
              </a:ext>
            </a:extLst>
          </p:cNvPr>
          <p:cNvSpPr txBox="1"/>
          <p:nvPr/>
        </p:nvSpPr>
        <p:spPr>
          <a:xfrm>
            <a:off x="8355186" y="2112793"/>
            <a:ext cx="90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Amasis MT Pro Black" panose="02040A04050005020304" pitchFamily="18" charset="0"/>
              </a:rPr>
              <a:t>GO LEFT!</a:t>
            </a:r>
          </a:p>
        </p:txBody>
      </p:sp>
    </p:spTree>
    <p:extLst>
      <p:ext uri="{BB962C8B-B14F-4D97-AF65-F5344CB8AC3E}">
        <p14:creationId xmlns:p14="http://schemas.microsoft.com/office/powerpoint/2010/main" val="264298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BE8736-CE26-4178-B49C-FAD5A53F2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pt-PT" sz="3600">
                <a:solidFill>
                  <a:schemeClr val="bg1"/>
                </a:solidFill>
              </a:rPr>
              <a:t>Progressos </a:t>
            </a:r>
            <a:endParaRPr lang="en-US" sz="3600">
              <a:solidFill>
                <a:schemeClr val="bg1"/>
              </a:solidFill>
            </a:endParaRP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1CE39287-97A3-06AB-C78A-AE47FA8087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538329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30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AEA67-1115-418B-A223-ED197E24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Obtenção dos Sprites</a:t>
            </a:r>
            <a:endParaRPr lang="en-US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72322ABF-881E-40D6-BE0B-7270DC44B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40493"/>
            <a:ext cx="952500" cy="90487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7C851DB-633A-416B-BEB1-D660B883F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2200651"/>
            <a:ext cx="952500" cy="9048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B80C3F6-9C6A-42DC-9C9A-49D6C63B7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907758"/>
            <a:ext cx="952500" cy="9048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D43A16-2787-494B-AEFA-A70050A6B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2907758"/>
            <a:ext cx="952500" cy="9048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2BE4115-A04A-4BCD-9ED0-88247C75A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987215"/>
            <a:ext cx="952500" cy="904875"/>
          </a:xfrm>
          <a:prstGeom prst="rect">
            <a:avLst/>
          </a:prstGeom>
        </p:spPr>
      </p:pic>
      <p:pic>
        <p:nvPicPr>
          <p:cNvPr id="15" name="Imagem 14" descr="Uma imagem com texto&#10;&#10;Descrição gerada automaticamente">
            <a:extLst>
              <a:ext uri="{FF2B5EF4-FFF2-40B4-BE49-F238E27FC236}">
                <a16:creationId xmlns:a16="http://schemas.microsoft.com/office/drawing/2014/main" id="{BB8FA50F-9DEC-45B6-86C2-022DAAEBC4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3700338"/>
            <a:ext cx="952500" cy="904875"/>
          </a:xfrm>
          <a:prstGeom prst="rect">
            <a:avLst/>
          </a:prstGeom>
        </p:spPr>
      </p:pic>
      <p:pic>
        <p:nvPicPr>
          <p:cNvPr id="17" name="Imagem 16" descr="Uma imagem com brinquedo&#10;&#10;Descrição gerada automaticamente">
            <a:extLst>
              <a:ext uri="{FF2B5EF4-FFF2-40B4-BE49-F238E27FC236}">
                <a16:creationId xmlns:a16="http://schemas.microsoft.com/office/drawing/2014/main" id="{3441E5C4-1D0C-4041-96B8-DD7A3F5C3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92" y="4668203"/>
            <a:ext cx="952500" cy="90487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B9B4A0C-A740-45F2-BCB1-BF21EF1D94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4747587"/>
            <a:ext cx="952500" cy="90487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3EA1FAE-9FC5-4AF7-9E7E-9CAB6E8238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24" y="2219495"/>
            <a:ext cx="754445" cy="99068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768B9A8-3BD8-471A-AEE5-B2B91E756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23" y="3484251"/>
            <a:ext cx="754445" cy="100592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815F266-3659-4A00-B32B-2D1C673EB8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23" y="4738940"/>
            <a:ext cx="746825" cy="100592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B7B5D7BC-7160-4148-9257-C83CF431F4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655" y="2140493"/>
            <a:ext cx="746825" cy="1066892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D62893A0-EB14-4150-8D7C-B7C5ABA39F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91" y="3457074"/>
            <a:ext cx="723963" cy="830652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1E86A51-B381-4D03-8933-B80405778F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11" y="4811370"/>
            <a:ext cx="800169" cy="777307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3A71081-D2B4-41EA-BB45-809016EFEB3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79" y="2140493"/>
            <a:ext cx="701101" cy="853514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B4ADCA4B-FCE8-498C-BC84-E578BE1C09A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39" y="3305859"/>
            <a:ext cx="723963" cy="1013548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17F0B550-B21A-4395-8D31-5D931CAAA8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39" y="4811370"/>
            <a:ext cx="746825" cy="70110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F091E16C-5279-4386-91DC-A296ED43EA1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55" y="2162859"/>
            <a:ext cx="762000" cy="114300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8133261D-6831-43C2-985E-05362DA798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564" y="2219495"/>
            <a:ext cx="586791" cy="602032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7120D5DD-4D9C-4828-8988-48E5765DF53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87" y="3423612"/>
            <a:ext cx="733425" cy="1171575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3BF5ADE0-E5D2-4113-BC31-78D6B26894B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023" y="4750701"/>
            <a:ext cx="742950" cy="120015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0EA9277D-A690-45CF-8BDC-D608862E74A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346" y="3067823"/>
            <a:ext cx="609653" cy="632515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8C43A20-4C96-44C0-A017-B8B06A68E5D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346" y="3987214"/>
            <a:ext cx="723900" cy="8001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8CE0CB46-03F8-4CC4-8070-8F3686122A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156" y="5081313"/>
            <a:ext cx="586791" cy="57917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F4528A36-36F4-42D7-B451-7565C0AD60D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218" y="2054275"/>
            <a:ext cx="693480" cy="1013548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8C43E904-43CE-4316-88AE-8E17B8B985F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321" y="3309669"/>
            <a:ext cx="617273" cy="1005927"/>
          </a:xfrm>
          <a:prstGeom prst="rect">
            <a:avLst/>
          </a:prstGeom>
        </p:spPr>
      </p:pic>
      <p:pic>
        <p:nvPicPr>
          <p:cNvPr id="63" name="Imagem 62" descr="Uma imagem com texto, ClipArt&#10;&#10;Descrição gerada automaticamente">
            <a:extLst>
              <a:ext uri="{FF2B5EF4-FFF2-40B4-BE49-F238E27FC236}">
                <a16:creationId xmlns:a16="http://schemas.microsoft.com/office/drawing/2014/main" id="{696776E0-F019-4C6E-A218-F537D992C8E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148" y="4685628"/>
            <a:ext cx="731583" cy="1028789"/>
          </a:xfrm>
          <a:prstGeom prst="rect">
            <a:avLst/>
          </a:prstGeom>
        </p:spPr>
      </p:pic>
      <p:pic>
        <p:nvPicPr>
          <p:cNvPr id="69" name="Imagem 68" descr="Uma imagem com texto, autómato, painel de controlo&#10;&#10;Descrição gerada automaticamente">
            <a:extLst>
              <a:ext uri="{FF2B5EF4-FFF2-40B4-BE49-F238E27FC236}">
                <a16:creationId xmlns:a16="http://schemas.microsoft.com/office/drawing/2014/main" id="{CBE0A8DC-7D8D-4787-B50E-39EA716942B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620" y="2039034"/>
            <a:ext cx="754445" cy="104403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A936F7B3-66E6-48CC-9D13-487EB7ADD1C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727" y="4396677"/>
            <a:ext cx="708721" cy="723963"/>
          </a:xfrm>
          <a:prstGeom prst="rect">
            <a:avLst/>
          </a:prstGeom>
        </p:spPr>
      </p:pic>
      <p:pic>
        <p:nvPicPr>
          <p:cNvPr id="79" name="Imagem 78" descr="Uma imagem com texto&#10;&#10;Descrição gerada automaticamente">
            <a:extLst>
              <a:ext uri="{FF2B5EF4-FFF2-40B4-BE49-F238E27FC236}">
                <a16:creationId xmlns:a16="http://schemas.microsoft.com/office/drawing/2014/main" id="{52347B3E-3460-4833-A1BF-A053BEC3150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771" y="3233613"/>
            <a:ext cx="923925" cy="933450"/>
          </a:xfrm>
          <a:prstGeom prst="rect">
            <a:avLst/>
          </a:prstGeom>
        </p:spPr>
      </p:pic>
      <p:pic>
        <p:nvPicPr>
          <p:cNvPr id="81" name="Imagem 80" descr="Uma imagem com texto, relógio&#10;&#10;Descrição gerada automaticamente">
            <a:extLst>
              <a:ext uri="{FF2B5EF4-FFF2-40B4-BE49-F238E27FC236}">
                <a16:creationId xmlns:a16="http://schemas.microsoft.com/office/drawing/2014/main" id="{A4C5D2D5-A633-4C5E-BE42-02E6F50B96E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04" y="5200022"/>
            <a:ext cx="777307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16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2C4F0-D8BA-4DC5-B5E1-BA38DCBD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Desenvolvimento dos Controlos e da Geração do Mapa</a:t>
            </a:r>
            <a:endParaRPr lang="en-US" dirty="0"/>
          </a:p>
        </p:txBody>
      </p:sp>
      <p:pic>
        <p:nvPicPr>
          <p:cNvPr id="4" name="Mario_Test1">
            <a:hlinkClick r:id="" action="ppaction://media"/>
            <a:extLst>
              <a:ext uri="{FF2B5EF4-FFF2-40B4-BE49-F238E27FC236}">
                <a16:creationId xmlns:a16="http://schemas.microsoft.com/office/drawing/2014/main" id="{8D304301-3C07-408E-802D-F1E063A874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2888" y="2108200"/>
            <a:ext cx="6686550" cy="3760788"/>
          </a:xfrm>
        </p:spPr>
      </p:pic>
    </p:spTree>
    <p:extLst>
      <p:ext uri="{BB962C8B-B14F-4D97-AF65-F5344CB8AC3E}">
        <p14:creationId xmlns:p14="http://schemas.microsoft.com/office/powerpoint/2010/main" val="136545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50CC1D-0C24-4A4D-A7EE-22C359D7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Desenvolvimento do </a:t>
            </a:r>
            <a:r>
              <a:rPr lang="pt-PT" dirty="0" err="1"/>
              <a:t>LeaderBoard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A28D9F-ACA1-412A-B49B-7AEACD03D1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692" y="2122098"/>
            <a:ext cx="6405342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3E68131-51A1-452C-B987-928A8E091D84}"/>
              </a:ext>
            </a:extLst>
          </p:cNvPr>
          <p:cNvSpPr txBox="1"/>
          <p:nvPr/>
        </p:nvSpPr>
        <p:spPr>
          <a:xfrm>
            <a:off x="265621" y="2912673"/>
            <a:ext cx="49064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+mj-lt"/>
              </a:rPr>
              <a:t>Fotografias obtidas através de um ecrã </a:t>
            </a:r>
            <a:r>
              <a:rPr lang="pt-PT" dirty="0" err="1">
                <a:latin typeface="+mj-lt"/>
              </a:rPr>
              <a:t>screenshot</a:t>
            </a:r>
            <a:endParaRPr lang="pt-PT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+mj-lt"/>
              </a:rPr>
              <a:t>Ordem segundo a pontuação dos jogadores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+mj-lt"/>
              </a:rPr>
              <a:t>Imagem </a:t>
            </a:r>
            <a:r>
              <a:rPr lang="pt-PT" dirty="0" err="1">
                <a:latin typeface="+mj-lt"/>
              </a:rPr>
              <a:t>default</a:t>
            </a:r>
            <a:r>
              <a:rPr lang="pt-PT" dirty="0">
                <a:latin typeface="+mj-lt"/>
              </a:rPr>
              <a:t> caso não se obtenha fotografia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99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44AED-B714-4A43-BC2E-B9C4CD19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Desenvolvimento de Ideias relacionadas com atividade física</a:t>
            </a:r>
            <a:endParaRPr lang="en-US" dirty="0"/>
          </a:p>
        </p:txBody>
      </p:sp>
      <p:pic>
        <p:nvPicPr>
          <p:cNvPr id="1026" name="Picture 2" descr="How to Do a Perfect Squat (Plus, 3 Next-Level Variations) - Fitbit Blog">
            <a:extLst>
              <a:ext uri="{FF2B5EF4-FFF2-40B4-BE49-F238E27FC236}">
                <a16:creationId xmlns:a16="http://schemas.microsoft.com/office/drawing/2014/main" id="{67EF2B69-BE86-4157-86AC-6202F39956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4" b="5882"/>
          <a:stretch/>
        </p:blipFill>
        <p:spPr bwMode="auto">
          <a:xfrm>
            <a:off x="3101157" y="2595529"/>
            <a:ext cx="3722248" cy="252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F8C8D8E-1CC1-4DB9-B51C-5D6F0C485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455" y="3109879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47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igura humana de madeira">
            <a:extLst>
              <a:ext uri="{FF2B5EF4-FFF2-40B4-BE49-F238E27FC236}">
                <a16:creationId xmlns:a16="http://schemas.microsoft.com/office/drawing/2014/main" id="{BB680715-0663-5D08-6392-F09CA5931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8C5993-8525-4EF9-AF42-F69AE67EF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>
                <a:solidFill>
                  <a:schemeClr val="bg1"/>
                </a:solidFill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35759005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3C3122"/>
      </a:dk2>
      <a:lt2>
        <a:srgbClr val="E7E2E8"/>
      </a:lt2>
      <a:accent1>
        <a:srgbClr val="52B63F"/>
      </a:accent1>
      <a:accent2>
        <a:srgbClr val="7AB032"/>
      </a:accent2>
      <a:accent3>
        <a:srgbClr val="A5A639"/>
      </a:accent3>
      <a:accent4>
        <a:srgbClr val="B88234"/>
      </a:accent4>
      <a:accent5>
        <a:srgbClr val="CA5D46"/>
      </a:accent5>
      <a:accent6>
        <a:srgbClr val="B83454"/>
      </a:accent6>
      <a:hlink>
        <a:srgbClr val="BF6B3F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109</Words>
  <Application>Microsoft Office PowerPoint</Application>
  <PresentationFormat>Ecrã Panorâmico</PresentationFormat>
  <Paragraphs>25</Paragraphs>
  <Slides>8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4" baseType="lpstr">
      <vt:lpstr>Amasis MT Pro Black</vt:lpstr>
      <vt:lpstr>Arial</vt:lpstr>
      <vt:lpstr>Bookman Old Style</vt:lpstr>
      <vt:lpstr>Calibri</vt:lpstr>
      <vt:lpstr>Franklin Gothic Book</vt:lpstr>
      <vt:lpstr>RetrospectVTI</vt:lpstr>
      <vt:lpstr>Jogo Interativo do Mario</vt:lpstr>
      <vt:lpstr>Jogo Interativo do Mario</vt:lpstr>
      <vt:lpstr>Progressos </vt:lpstr>
      <vt:lpstr>Obtenção dos Sprites</vt:lpstr>
      <vt:lpstr>Desenvolvimento dos Controlos e da Geração do Mapa</vt:lpstr>
      <vt:lpstr>Desenvolvimento do LeaderBoard</vt:lpstr>
      <vt:lpstr>Desenvolvimento de Ideias relacionadas com atividade física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Jogo Interativo do Mario</dc:title>
  <dc:creator>Carlos Alberto</dc:creator>
  <cp:lastModifiedBy>Carlos Alberto</cp:lastModifiedBy>
  <cp:revision>3</cp:revision>
  <dcterms:created xsi:type="dcterms:W3CDTF">2022-03-20T16:59:03Z</dcterms:created>
  <dcterms:modified xsi:type="dcterms:W3CDTF">2022-03-20T17:50:52Z</dcterms:modified>
</cp:coreProperties>
</file>